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4" r:id="rId1"/>
  </p:sldMasterIdLst>
  <p:notesMasterIdLst>
    <p:notesMasterId r:id="rId12"/>
  </p:notesMasterIdLst>
  <p:sldIdLst>
    <p:sldId id="256" r:id="rId2"/>
    <p:sldId id="258" r:id="rId3"/>
    <p:sldId id="260" r:id="rId4"/>
    <p:sldId id="259" r:id="rId5"/>
    <p:sldId id="261" r:id="rId6"/>
    <p:sldId id="262"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59" autoAdjust="0"/>
    <p:restoredTop sz="94660"/>
  </p:normalViewPr>
  <p:slideViewPr>
    <p:cSldViewPr>
      <p:cViewPr varScale="1">
        <p:scale>
          <a:sx n="46" d="100"/>
          <a:sy n="46" d="100"/>
        </p:scale>
        <p:origin x="-110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FD7FAD-86FE-45B7-B3CF-A52560A3F122}"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AF2264-01FE-43F4-AA5A-436BA29A2608}" type="slidenum">
              <a:rPr lang="en-US" smtClean="0"/>
              <a:t>‹#›</a:t>
            </a:fld>
            <a:endParaRPr lang="en-US"/>
          </a:p>
        </p:txBody>
      </p:sp>
    </p:spTree>
    <p:extLst>
      <p:ext uri="{BB962C8B-B14F-4D97-AF65-F5344CB8AC3E}">
        <p14:creationId xmlns:p14="http://schemas.microsoft.com/office/powerpoint/2010/main" val="3758315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02988A45-D585-44D4-B26F-3A7F6457AC9E}" type="datetimeFigureOut">
              <a:rPr lang="en-US" smtClean="0"/>
              <a:t>5/3/2013</a:t>
            </a:fld>
            <a:endParaRPr lang="en-US"/>
          </a:p>
        </p:txBody>
      </p:sp>
      <p:sp>
        <p:nvSpPr>
          <p:cNvPr id="8" name="Slide Number Placeholder 7"/>
          <p:cNvSpPr>
            <a:spLocks noGrp="1"/>
          </p:cNvSpPr>
          <p:nvPr>
            <p:ph type="sldNum" sz="quarter" idx="11"/>
          </p:nvPr>
        </p:nvSpPr>
        <p:spPr/>
        <p:txBody>
          <a:bodyPr/>
          <a:lstStyle/>
          <a:p>
            <a:fld id="{B829ED06-4B4A-44D4-BC69-0CB0FA803DBD}"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988A45-D585-44D4-B26F-3A7F6457AC9E}"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988A45-D585-44D4-B26F-3A7F6457AC9E}"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988A45-D585-44D4-B26F-3A7F6457AC9E}"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988A45-D585-44D4-B26F-3A7F6457AC9E}"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2988A45-D585-44D4-B26F-3A7F6457AC9E}"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9ED06-4B4A-44D4-BC69-0CB0FA803DBD}" type="slidenum">
              <a:rPr lang="en-US" smtClean="0"/>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02988A45-D585-44D4-B26F-3A7F6457AC9E}"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9ED06-4B4A-44D4-BC69-0CB0FA803DBD}" type="slidenum">
              <a:rPr lang="en-US" smtClean="0"/>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988A45-D585-44D4-B26F-3A7F6457AC9E}"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8A45-D585-44D4-B26F-3A7F6457AC9E}"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88A45-D585-44D4-B26F-3A7F6457AC9E}"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88A45-D585-44D4-B26F-3A7F6457AC9E}"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9ED06-4B4A-44D4-BC69-0CB0FA803DB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02988A45-D585-44D4-B26F-3A7F6457AC9E}" type="datetimeFigureOut">
              <a:rPr lang="en-US" smtClean="0"/>
              <a:t>5/3/2013</a:t>
            </a:fld>
            <a:endParaRPr lang="en-U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B829ED06-4B4A-44D4-BC69-0CB0FA803DBD}" type="slidenum">
              <a:rPr lang="en-US" smtClean="0"/>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ask.com/" TargetMode="External"/><Relationship Id="rId2" Type="http://schemas.openxmlformats.org/officeDocument/2006/relationships/hyperlink" Target="http://libary.thinkquest.org/3805/events/B1i2.hmt"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Blizzards</a:t>
            </a:r>
            <a:endParaRPr lang="en-US" dirty="0"/>
          </a:p>
        </p:txBody>
      </p:sp>
      <p:sp>
        <p:nvSpPr>
          <p:cNvPr id="3" name="Subtitle 2"/>
          <p:cNvSpPr>
            <a:spLocks noGrp="1"/>
          </p:cNvSpPr>
          <p:nvPr>
            <p:ph type="subTitle" idx="1"/>
          </p:nvPr>
        </p:nvSpPr>
        <p:spPr/>
        <p:txBody>
          <a:bodyPr>
            <a:normAutofit lnSpcReduction="10000"/>
          </a:bodyPr>
          <a:lstStyle/>
          <a:p>
            <a:r>
              <a:rPr lang="en-US" dirty="0" smtClean="0">
                <a:latin typeface="Century" pitchFamily="18" charset="0"/>
              </a:rPr>
              <a:t>The Great White Killer</a:t>
            </a:r>
          </a:p>
          <a:p>
            <a:r>
              <a:rPr lang="en-US" dirty="0" smtClean="0">
                <a:latin typeface="Century" pitchFamily="18" charset="0"/>
              </a:rPr>
              <a:t>Steven Webb </a:t>
            </a:r>
          </a:p>
          <a:p>
            <a:r>
              <a:rPr lang="en-US" dirty="0" smtClean="0">
                <a:latin typeface="Century" pitchFamily="18" charset="0"/>
              </a:rPr>
              <a:t>Mr. Shepard Science</a:t>
            </a:r>
            <a:endParaRPr lang="en-US" dirty="0">
              <a:latin typeface="Century" pitchFamily="18" charset="0"/>
            </a:endParaRPr>
          </a:p>
        </p:txBody>
      </p:sp>
    </p:spTree>
    <p:extLst>
      <p:ext uri="{BB962C8B-B14F-4D97-AF65-F5344CB8AC3E}">
        <p14:creationId xmlns:p14="http://schemas.microsoft.com/office/powerpoint/2010/main" val="2584567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1" y="412815"/>
            <a:ext cx="2971800" cy="146037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9145" y="1143000"/>
            <a:ext cx="4204855" cy="344302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07" y="3276600"/>
            <a:ext cx="4582393" cy="3435761"/>
          </a:xfrm>
          <a:prstGeom prst="rect">
            <a:avLst/>
          </a:prstGeom>
        </p:spPr>
      </p:pic>
    </p:spTree>
    <p:extLst>
      <p:ext uri="{BB962C8B-B14F-4D97-AF65-F5344CB8AC3E}">
        <p14:creationId xmlns:p14="http://schemas.microsoft.com/office/powerpoint/2010/main" val="2021156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00200"/>
            <a:ext cx="7315200" cy="1154097"/>
          </a:xfrm>
        </p:spPr>
        <p:txBody>
          <a:bodyPr/>
          <a:lstStyle/>
          <a:p>
            <a:r>
              <a:rPr lang="en-US" dirty="0" smtClean="0"/>
              <a:t>What </a:t>
            </a:r>
            <a:r>
              <a:rPr lang="en-US" dirty="0"/>
              <a:t>A</a:t>
            </a:r>
            <a:r>
              <a:rPr lang="en-US" dirty="0" smtClean="0"/>
              <a:t>re </a:t>
            </a:r>
            <a:r>
              <a:rPr lang="en-US" dirty="0"/>
              <a:t>B</a:t>
            </a:r>
            <a:r>
              <a:rPr lang="en-US" dirty="0" smtClean="0"/>
              <a:t>lizzards?</a:t>
            </a:r>
            <a:endParaRPr lang="en-US" dirty="0"/>
          </a:p>
        </p:txBody>
      </p:sp>
      <p:sp>
        <p:nvSpPr>
          <p:cNvPr id="3" name="Content Placeholder 2"/>
          <p:cNvSpPr>
            <a:spLocks noGrp="1"/>
          </p:cNvSpPr>
          <p:nvPr>
            <p:ph idx="1"/>
          </p:nvPr>
        </p:nvSpPr>
        <p:spPr/>
        <p:txBody>
          <a:bodyPr/>
          <a:lstStyle/>
          <a:p>
            <a:r>
              <a:rPr lang="en-US" dirty="0" smtClean="0">
                <a:latin typeface="Franklin Gothic Heavy" pitchFamily="34" charset="0"/>
              </a:rPr>
              <a:t>A blizzard is a heavy snowstorm with very cold temperatures, sustained winds of at least 35 miles per hour, and visibility of less that 0.25 miles.</a:t>
            </a:r>
            <a:endParaRPr lang="en-US" dirty="0">
              <a:latin typeface="Franklin Gothic Heavy" pitchFamily="34" charset="0"/>
            </a:endParaRPr>
          </a:p>
        </p:txBody>
      </p:sp>
      <p:sp>
        <p:nvSpPr>
          <p:cNvPr id="5" name="Footer Placeholder 4"/>
          <p:cNvSpPr>
            <a:spLocks noGrp="1"/>
          </p:cNvSpPr>
          <p:nvPr>
            <p:ph type="ftr" sz="quarter" idx="11"/>
          </p:nvPr>
        </p:nvSpPr>
        <p:spPr>
          <a:xfrm>
            <a:off x="5638800" y="609600"/>
            <a:ext cx="2616377" cy="914400"/>
          </a:xfrm>
        </p:spPr>
        <p:txBody>
          <a:bodyPr/>
          <a:lstStyle/>
          <a:p>
            <a:r>
              <a:rPr lang="en-US" dirty="0" smtClean="0"/>
              <a:t>http//libarythinkquest.org/3805/events/Bli2.hmt</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598" y="3810000"/>
            <a:ext cx="4537166" cy="3048000"/>
          </a:xfrm>
          <a:prstGeom prst="rect">
            <a:avLst/>
          </a:prstGeom>
        </p:spPr>
      </p:pic>
    </p:spTree>
    <p:extLst>
      <p:ext uri="{BB962C8B-B14F-4D97-AF65-F5344CB8AC3E}">
        <p14:creationId xmlns:p14="http://schemas.microsoft.com/office/powerpoint/2010/main" val="2840828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xEl>
                                              <p:pRg st="0" end="0"/>
                                            </p:txEl>
                                          </p:spTgt>
                                        </p:tgtEl>
                                      </p:cBhvr>
                                    </p:animEffect>
                                    <p:animScale>
                                      <p:cBhvr>
                                        <p:cTn id="7" dur="250" autoRev="1" fill="hold"/>
                                        <p:tgtEl>
                                          <p:spTgt spid="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When do Blizzards </a:t>
            </a:r>
            <a:r>
              <a:rPr lang="en-US" dirty="0"/>
              <a:t>H</a:t>
            </a:r>
            <a:r>
              <a:rPr lang="en-US" dirty="0" smtClean="0"/>
              <a:t>appen?</a:t>
            </a:r>
            <a:endParaRPr lang="en-US" dirty="0"/>
          </a:p>
        </p:txBody>
      </p:sp>
      <p:sp>
        <p:nvSpPr>
          <p:cNvPr id="3" name="Content Placeholder 2"/>
          <p:cNvSpPr>
            <a:spLocks noGrp="1"/>
          </p:cNvSpPr>
          <p:nvPr>
            <p:ph idx="1"/>
          </p:nvPr>
        </p:nvSpPr>
        <p:spPr/>
        <p:txBody>
          <a:bodyPr/>
          <a:lstStyle/>
          <a:p>
            <a:r>
              <a:rPr lang="en-US" dirty="0" smtClean="0">
                <a:latin typeface="DejaVu Sans Mono" pitchFamily="49" charset="0"/>
                <a:ea typeface="DejaVu Sans Mono" pitchFamily="49" charset="0"/>
                <a:cs typeface="DejaVu Sans Mono" pitchFamily="49" charset="0"/>
              </a:rPr>
              <a:t>A blizzard can happen during a cold season like late fall and early spring.</a:t>
            </a:r>
            <a:endParaRPr lang="en-US" dirty="0">
              <a:latin typeface="DejaVu Sans Mono" pitchFamily="49" charset="0"/>
              <a:ea typeface="DejaVu Sans Mono" pitchFamily="49" charset="0"/>
              <a:cs typeface="DejaVu Sans Mono" pitchFamily="49"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1400" y="3768876"/>
            <a:ext cx="4191000" cy="2860524"/>
          </a:xfrm>
          <a:prstGeom prst="rect">
            <a:avLst/>
          </a:prstGeom>
        </p:spPr>
      </p:pic>
    </p:spTree>
    <p:extLst>
      <p:ext uri="{BB962C8B-B14F-4D97-AF65-F5344CB8AC3E}">
        <p14:creationId xmlns:p14="http://schemas.microsoft.com/office/powerpoint/2010/main" val="2419939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a:t>
            </a:r>
            <a:r>
              <a:rPr lang="en-US" dirty="0"/>
              <a:t>l</a:t>
            </a:r>
            <a:r>
              <a:rPr lang="en-US" dirty="0" smtClean="0"/>
              <a:t>ong do Blizzards Last?</a:t>
            </a:r>
            <a:endParaRPr lang="en-US" dirty="0"/>
          </a:p>
        </p:txBody>
      </p:sp>
      <p:sp>
        <p:nvSpPr>
          <p:cNvPr id="3" name="Content Placeholder 2"/>
          <p:cNvSpPr>
            <a:spLocks noGrp="1"/>
          </p:cNvSpPr>
          <p:nvPr>
            <p:ph idx="1"/>
          </p:nvPr>
        </p:nvSpPr>
        <p:spPr/>
        <p:txBody>
          <a:bodyPr/>
          <a:lstStyle/>
          <a:p>
            <a:r>
              <a:rPr lang="en-US" dirty="0" smtClean="0">
                <a:latin typeface="Georgia" pitchFamily="18" charset="0"/>
              </a:rPr>
              <a:t>Blizzards usually last around 3 hours, but can last longer.</a:t>
            </a:r>
            <a:endParaRPr lang="en-US" dirty="0">
              <a:latin typeface="Georgia"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4600" y="3352800"/>
            <a:ext cx="4530437" cy="3302735"/>
          </a:xfrm>
          <a:prstGeom prst="rect">
            <a:avLst/>
          </a:prstGeom>
        </p:spPr>
      </p:pic>
    </p:spTree>
    <p:extLst>
      <p:ext uri="{BB962C8B-B14F-4D97-AF65-F5344CB8AC3E}">
        <p14:creationId xmlns:p14="http://schemas.microsoft.com/office/powerpoint/2010/main" val="2962168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 of Damage Happens?</a:t>
            </a:r>
            <a:endParaRPr lang="en-US" dirty="0"/>
          </a:p>
        </p:txBody>
      </p:sp>
      <p:sp>
        <p:nvSpPr>
          <p:cNvPr id="3" name="Content Placeholder 2"/>
          <p:cNvSpPr>
            <a:spLocks noGrp="1"/>
          </p:cNvSpPr>
          <p:nvPr>
            <p:ph idx="1"/>
          </p:nvPr>
        </p:nvSpPr>
        <p:spPr/>
        <p:txBody>
          <a:bodyPr/>
          <a:lstStyle/>
          <a:p>
            <a:r>
              <a:rPr lang="en-US" dirty="0" smtClean="0">
                <a:latin typeface="Lucida Fax" pitchFamily="18" charset="0"/>
              </a:rPr>
              <a:t>Blizzards are huge snowstorms that can cause a lot of damage. Roads can be closed for weeks. People can be killed because of being buried along with animals. Power lines will be knocked over. Blizzards are very bad for the environment.</a:t>
            </a:r>
            <a:endParaRPr lang="en-US" dirty="0">
              <a:latin typeface="Lucida Fax" pitchFamily="18" charset="0"/>
            </a:endParaRPr>
          </a:p>
        </p:txBody>
      </p:sp>
    </p:spTree>
    <p:extLst>
      <p:ext uri="{BB962C8B-B14F-4D97-AF65-F5344CB8AC3E}">
        <p14:creationId xmlns:p14="http://schemas.microsoft.com/office/powerpoint/2010/main" val="1607290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 Facts!</a:t>
            </a:r>
            <a:endParaRPr lang="en-US" dirty="0"/>
          </a:p>
        </p:txBody>
      </p:sp>
      <p:sp>
        <p:nvSpPr>
          <p:cNvPr id="3" name="Content Placeholder 2"/>
          <p:cNvSpPr>
            <a:spLocks noGrp="1"/>
          </p:cNvSpPr>
          <p:nvPr>
            <p:ph idx="1"/>
          </p:nvPr>
        </p:nvSpPr>
        <p:spPr/>
        <p:txBody>
          <a:bodyPr/>
          <a:lstStyle/>
          <a:p>
            <a:r>
              <a:rPr lang="en-US" dirty="0" smtClean="0">
                <a:latin typeface="Segoe UI" pitchFamily="34" charset="0"/>
                <a:cs typeface="Segoe UI" pitchFamily="34" charset="0"/>
              </a:rPr>
              <a:t>The worst blizzard in American history was The Great Blizzard of ‘49 AKA The Great White Death. It lasted for 7 weeks. The U.S Air Force had to drop 1,500 tons of hay. Over 100 people killed and 1,000,000 livestock was killed. </a:t>
            </a:r>
            <a:endParaRPr lang="en-US" dirty="0">
              <a:latin typeface="Segoe UI" pitchFamily="34" charset="0"/>
              <a:cs typeface="Segoe UI" pitchFamily="34" charset="0"/>
            </a:endParaRPr>
          </a:p>
        </p:txBody>
      </p:sp>
    </p:spTree>
    <p:extLst>
      <p:ext uri="{BB962C8B-B14F-4D97-AF65-F5344CB8AC3E}">
        <p14:creationId xmlns:p14="http://schemas.microsoft.com/office/powerpoint/2010/main" val="282530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Fun Facts!</a:t>
            </a:r>
            <a:endParaRPr lang="en-US" dirty="0"/>
          </a:p>
        </p:txBody>
      </p:sp>
      <p:sp>
        <p:nvSpPr>
          <p:cNvPr id="3" name="Content Placeholder 2"/>
          <p:cNvSpPr>
            <a:spLocks noGrp="1"/>
          </p:cNvSpPr>
          <p:nvPr>
            <p:ph idx="1"/>
          </p:nvPr>
        </p:nvSpPr>
        <p:spPr/>
        <p:txBody>
          <a:bodyPr/>
          <a:lstStyle/>
          <a:p>
            <a:r>
              <a:rPr lang="en-US" dirty="0" smtClean="0">
                <a:latin typeface="Book Antiqua" pitchFamily="18" charset="0"/>
              </a:rPr>
              <a:t>The number one cause of death in the winter is heart attacks while snow shoving. It is never too cold to snow. As long as the temperature is at or around freezing.</a:t>
            </a:r>
            <a:endParaRPr lang="en-US" dirty="0">
              <a:latin typeface="Book Antiqua" pitchFamily="18" charset="0"/>
            </a:endParaRPr>
          </a:p>
        </p:txBody>
      </p:sp>
    </p:spTree>
    <p:extLst>
      <p:ext uri="{BB962C8B-B14F-4D97-AF65-F5344CB8AC3E}">
        <p14:creationId xmlns:p14="http://schemas.microsoft.com/office/powerpoint/2010/main" val="2420521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a:t>
            </a:r>
            <a:endParaRPr lang="en-US" dirty="0"/>
          </a:p>
        </p:txBody>
      </p:sp>
      <p:sp>
        <p:nvSpPr>
          <p:cNvPr id="3" name="Content Placeholder 2"/>
          <p:cNvSpPr>
            <a:spLocks noGrp="1"/>
          </p:cNvSpPr>
          <p:nvPr>
            <p:ph idx="1"/>
          </p:nvPr>
        </p:nvSpPr>
        <p:spPr/>
        <p:txBody>
          <a:bodyPr/>
          <a:lstStyle/>
          <a:p>
            <a:pPr marL="0" indent="0">
              <a:buNone/>
            </a:pPr>
            <a:r>
              <a:rPr lang="en-US" dirty="0" smtClean="0">
                <a:latin typeface="Georgia" pitchFamily="18" charset="0"/>
              </a:rPr>
              <a:t> </a:t>
            </a:r>
            <a:r>
              <a:rPr lang="en-US" dirty="0" smtClean="0">
                <a:latin typeface="Georgia" pitchFamily="18" charset="0"/>
                <a:hlinkClick r:id="rId2"/>
              </a:rPr>
              <a:t>http://libary.thinkquest.org/3805/events/B1i2.hmt</a:t>
            </a:r>
            <a:endParaRPr lang="en-US" dirty="0" smtClean="0">
              <a:latin typeface="Georgia" pitchFamily="18" charset="0"/>
            </a:endParaRPr>
          </a:p>
          <a:p>
            <a:pPr marL="0" indent="0">
              <a:buNone/>
            </a:pPr>
            <a:r>
              <a:rPr lang="en-US" dirty="0" smtClean="0">
                <a:latin typeface="Georgia" pitchFamily="18" charset="0"/>
                <a:hlinkClick r:id="rId3"/>
              </a:rPr>
              <a:t>www.ask.com</a:t>
            </a:r>
            <a:r>
              <a:rPr lang="en-US" dirty="0" smtClean="0">
                <a:latin typeface="Georgia" pitchFamily="18" charset="0"/>
              </a:rPr>
              <a:t> copyright 2013</a:t>
            </a:r>
          </a:p>
          <a:p>
            <a:pPr marL="0" indent="0">
              <a:buNone/>
            </a:pPr>
            <a:r>
              <a:rPr lang="en-US" dirty="0" smtClean="0">
                <a:latin typeface="Georgia" pitchFamily="18" charset="0"/>
                <a:hlinkClick r:id="rId3"/>
              </a:rPr>
              <a:t>www.ask.com</a:t>
            </a:r>
            <a:r>
              <a:rPr lang="en-US" dirty="0" smtClean="0">
                <a:latin typeface="Georgia" pitchFamily="18" charset="0"/>
              </a:rPr>
              <a:t> Outstanding-Texture copyright 2013</a:t>
            </a:r>
          </a:p>
          <a:p>
            <a:pPr marL="0" indent="0">
              <a:buNone/>
            </a:pPr>
            <a:endParaRPr lang="en-US" dirty="0"/>
          </a:p>
        </p:txBody>
      </p:sp>
    </p:spTree>
    <p:extLst>
      <p:ext uri="{BB962C8B-B14F-4D97-AF65-F5344CB8AC3E}">
        <p14:creationId xmlns:p14="http://schemas.microsoft.com/office/powerpoint/2010/main" val="3080656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mph" presetSubtype="0" grpId="0" nodeType="clickEffect">
                                  <p:stCondLst>
                                    <p:cond delay="0"/>
                                  </p:stCondLst>
                                  <p:iterate type="lt">
                                    <p:tmAbs val="25"/>
                                  </p:iterate>
                                  <p:childTnLst>
                                    <p:set>
                                      <p:cBhvr override="childStyle">
                                        <p:cTn id="20" dur="indefinite"/>
                                        <p:tgtEl>
                                          <p:spTgt spid="2"/>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latin typeface="Arial Rounded MT Bold" pitchFamily="34" charset="0"/>
              </a:rPr>
              <a:t> http//library.thinkquest.org/TQO310708//</a:t>
            </a:r>
            <a:r>
              <a:rPr lang="en-US" dirty="0" err="1" smtClean="0">
                <a:latin typeface="Arial Rounded MT Bold" pitchFamily="34" charset="0"/>
              </a:rPr>
              <a:t>myweb</a:t>
            </a:r>
            <a:r>
              <a:rPr lang="en-US" dirty="0" smtClean="0">
                <a:latin typeface="Arial Rounded MT Bold" pitchFamily="34" charset="0"/>
              </a:rPr>
              <a:t>//blizzards.htm</a:t>
            </a:r>
          </a:p>
          <a:p>
            <a:pPr marL="0" indent="0">
              <a:buNone/>
            </a:pPr>
            <a:r>
              <a:rPr lang="en-US" dirty="0" smtClean="0">
                <a:latin typeface="Arial Rounded MT Bold" pitchFamily="34" charset="0"/>
              </a:rPr>
              <a:t>thinkquest.org</a:t>
            </a:r>
          </a:p>
          <a:p>
            <a:pPr marL="0" indent="0">
              <a:buNone/>
            </a:pPr>
            <a:r>
              <a:rPr lang="en-US" smtClean="0">
                <a:latin typeface="Arial Rounded MT Bold" pitchFamily="34" charset="0"/>
              </a:rPr>
              <a:t>www.examiner.com </a:t>
            </a:r>
            <a:r>
              <a:rPr lang="en-US" dirty="0" smtClean="0">
                <a:latin typeface="Arial Rounded MT Bold" pitchFamily="34" charset="0"/>
              </a:rPr>
              <a:t>copyright </a:t>
            </a:r>
            <a:r>
              <a:rPr lang="en-US" dirty="0" err="1" smtClean="0">
                <a:latin typeface="Arial Rounded MT Bold" pitchFamily="34" charset="0"/>
              </a:rPr>
              <a:t>Christain</a:t>
            </a:r>
            <a:r>
              <a:rPr lang="en-US" dirty="0" smtClean="0">
                <a:latin typeface="Arial Rounded MT Bold" pitchFamily="34" charset="0"/>
              </a:rPr>
              <a:t> Beliefs 2006-2013</a:t>
            </a:r>
          </a:p>
          <a:p>
            <a:pPr marL="0" indent="0">
              <a:buNone/>
            </a:pPr>
            <a:r>
              <a:rPr lang="en-US" dirty="0" smtClean="0">
                <a:latin typeface="Arial Rounded MT Bold" pitchFamily="34" charset="0"/>
              </a:rPr>
              <a:t>www.pic.tv</a:t>
            </a:r>
            <a:endParaRPr lang="en-US" dirty="0" smtClean="0">
              <a:latin typeface="Arial Rounded MT Bold" pitchFamily="34" charset="0"/>
            </a:endParaRPr>
          </a:p>
          <a:p>
            <a:pPr marL="0" indent="0">
              <a:buNone/>
            </a:pPr>
            <a:r>
              <a:rPr lang="en-US" dirty="0" smtClean="0">
                <a:latin typeface="Arial Rounded MT Bold" pitchFamily="34" charset="0"/>
              </a:rPr>
              <a:t>www.docstoc.com </a:t>
            </a:r>
            <a:r>
              <a:rPr lang="en-US" dirty="0" smtClean="0">
                <a:latin typeface="Arial Rounded MT Bold" pitchFamily="34" charset="0"/>
              </a:rPr>
              <a:t>copyright 2009</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733079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114</TotalTime>
  <Words>259</Words>
  <Application>Microsoft Office PowerPoint</Application>
  <PresentationFormat>On-screen Show (4:3)</PresentationFormat>
  <Paragraphs>30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Perspective</vt:lpstr>
      <vt:lpstr>Blizzards</vt:lpstr>
      <vt:lpstr>What Are Blizzards?</vt:lpstr>
      <vt:lpstr>When do Blizzards Happen?</vt:lpstr>
      <vt:lpstr>How long do Blizzards Last?</vt:lpstr>
      <vt:lpstr>What Kind of Damage Happens?</vt:lpstr>
      <vt:lpstr>Fun Facts!</vt:lpstr>
      <vt:lpstr>More Fun Facts!</vt:lpstr>
      <vt:lpstr>Credits</vt:lpstr>
      <vt:lpstr>Credits</vt:lpstr>
      <vt:lpstr>The End</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Blizzards</dc:title>
  <dc:creator>Haywood County Schools</dc:creator>
  <cp:lastModifiedBy>Haywood County Schools</cp:lastModifiedBy>
  <cp:revision>13</cp:revision>
  <dcterms:created xsi:type="dcterms:W3CDTF">2013-05-01T12:53:29Z</dcterms:created>
  <dcterms:modified xsi:type="dcterms:W3CDTF">2013-05-03T12:30:32Z</dcterms:modified>
</cp:coreProperties>
</file>